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Brittany" charset="1" panose="00000000000000000000"/>
      <p:regular r:id="rId7"/>
    </p:embeddedFont>
    <p:embeddedFont>
      <p:font typeface="Montserrat" charset="1" panose="00000500000000000000"/>
      <p:regular r:id="rId8"/>
    </p:embeddedFont>
    <p:embeddedFont>
      <p:font typeface="TAN Garland" charset="1" panose="000000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E9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-2991082" y="7257445"/>
            <a:ext cx="35242964" cy="26916813"/>
          </a:xfrm>
          <a:custGeom>
            <a:avLst/>
            <a:gdLst/>
            <a:ahLst/>
            <a:cxnLst/>
            <a:rect r="r" b="b" t="t" l="l"/>
            <a:pathLst>
              <a:path h="26916813" w="35242964">
                <a:moveTo>
                  <a:pt x="0" y="0"/>
                </a:moveTo>
                <a:lnTo>
                  <a:pt x="35242964" y="0"/>
                </a:lnTo>
                <a:lnTo>
                  <a:pt x="35242964" y="26916813"/>
                </a:lnTo>
                <a:lnTo>
                  <a:pt x="0" y="269168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2099214">
            <a:off x="-2338428" y="27657460"/>
            <a:ext cx="8395001" cy="11928953"/>
          </a:xfrm>
          <a:custGeom>
            <a:avLst/>
            <a:gdLst/>
            <a:ahLst/>
            <a:cxnLst/>
            <a:rect r="r" b="b" t="t" l="l"/>
            <a:pathLst>
              <a:path h="11928953" w="8395001">
                <a:moveTo>
                  <a:pt x="0" y="0"/>
                </a:moveTo>
                <a:lnTo>
                  <a:pt x="8395000" y="0"/>
                </a:lnTo>
                <a:lnTo>
                  <a:pt x="8395000" y="11928953"/>
                </a:lnTo>
                <a:lnTo>
                  <a:pt x="0" y="119289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705592">
            <a:off x="22523462" y="25901612"/>
            <a:ext cx="11704320" cy="15151223"/>
          </a:xfrm>
          <a:custGeom>
            <a:avLst/>
            <a:gdLst/>
            <a:ahLst/>
            <a:cxnLst/>
            <a:rect r="r" b="b" t="t" l="l"/>
            <a:pathLst>
              <a:path h="15151223" w="11704320">
                <a:moveTo>
                  <a:pt x="0" y="0"/>
                </a:moveTo>
                <a:lnTo>
                  <a:pt x="11704320" y="0"/>
                </a:lnTo>
                <a:lnTo>
                  <a:pt x="11704320" y="15151223"/>
                </a:lnTo>
                <a:lnTo>
                  <a:pt x="0" y="151512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2617863" y="3590360"/>
            <a:ext cx="9044935" cy="14050385"/>
          </a:xfrm>
          <a:custGeom>
            <a:avLst/>
            <a:gdLst/>
            <a:ahLst/>
            <a:cxnLst/>
            <a:rect r="r" b="b" t="t" l="l"/>
            <a:pathLst>
              <a:path h="14050385" w="9044935">
                <a:moveTo>
                  <a:pt x="0" y="0"/>
                </a:moveTo>
                <a:lnTo>
                  <a:pt x="9044935" y="0"/>
                </a:lnTo>
                <a:lnTo>
                  <a:pt x="9044935" y="14050385"/>
                </a:lnTo>
                <a:lnTo>
                  <a:pt x="0" y="1405038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590091" y="9112266"/>
            <a:ext cx="6080617" cy="8189383"/>
          </a:xfrm>
          <a:custGeom>
            <a:avLst/>
            <a:gdLst/>
            <a:ahLst/>
            <a:cxnLst/>
            <a:rect r="r" b="b" t="t" l="l"/>
            <a:pathLst>
              <a:path h="8189383" w="6080617">
                <a:moveTo>
                  <a:pt x="0" y="0"/>
                </a:moveTo>
                <a:lnTo>
                  <a:pt x="6080618" y="0"/>
                </a:lnTo>
                <a:lnTo>
                  <a:pt x="6080618" y="8189384"/>
                </a:lnTo>
                <a:lnTo>
                  <a:pt x="0" y="818938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748480">
            <a:off x="-4555903" y="9116421"/>
            <a:ext cx="12029423" cy="12837090"/>
          </a:xfrm>
          <a:custGeom>
            <a:avLst/>
            <a:gdLst/>
            <a:ahLst/>
            <a:cxnLst/>
            <a:rect r="r" b="b" t="t" l="l"/>
            <a:pathLst>
              <a:path h="12837090" w="12029423">
                <a:moveTo>
                  <a:pt x="0" y="0"/>
                </a:moveTo>
                <a:lnTo>
                  <a:pt x="12029423" y="0"/>
                </a:lnTo>
                <a:lnTo>
                  <a:pt x="12029423" y="12837090"/>
                </a:lnTo>
                <a:lnTo>
                  <a:pt x="0" y="1283709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021550" y="31099344"/>
            <a:ext cx="13217701" cy="10987214"/>
          </a:xfrm>
          <a:custGeom>
            <a:avLst/>
            <a:gdLst/>
            <a:ahLst/>
            <a:cxnLst/>
            <a:rect r="r" b="b" t="t" l="l"/>
            <a:pathLst>
              <a:path h="10987214" w="13217701">
                <a:moveTo>
                  <a:pt x="0" y="0"/>
                </a:moveTo>
                <a:lnTo>
                  <a:pt x="13217700" y="0"/>
                </a:lnTo>
                <a:lnTo>
                  <a:pt x="13217700" y="10987214"/>
                </a:lnTo>
                <a:lnTo>
                  <a:pt x="0" y="1098721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1422299" y="2173916"/>
            <a:ext cx="6562741" cy="5238261"/>
          </a:xfrm>
          <a:custGeom>
            <a:avLst/>
            <a:gdLst/>
            <a:ahLst/>
            <a:cxnLst/>
            <a:rect r="r" b="b" t="t" l="l"/>
            <a:pathLst>
              <a:path h="5238261" w="6562741">
                <a:moveTo>
                  <a:pt x="0" y="0"/>
                </a:moveTo>
                <a:lnTo>
                  <a:pt x="6562742" y="0"/>
                </a:lnTo>
                <a:lnTo>
                  <a:pt x="6562742" y="5238261"/>
                </a:lnTo>
                <a:lnTo>
                  <a:pt x="0" y="523826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7491952" y="2363776"/>
            <a:ext cx="2452056" cy="3632676"/>
          </a:xfrm>
          <a:custGeom>
            <a:avLst/>
            <a:gdLst/>
            <a:ahLst/>
            <a:cxnLst/>
            <a:rect r="r" b="b" t="t" l="l"/>
            <a:pathLst>
              <a:path h="3632676" w="2452056">
                <a:moveTo>
                  <a:pt x="0" y="0"/>
                </a:moveTo>
                <a:lnTo>
                  <a:pt x="2452056" y="0"/>
                </a:lnTo>
                <a:lnTo>
                  <a:pt x="2452056" y="3632676"/>
                </a:lnTo>
                <a:lnTo>
                  <a:pt x="0" y="3632676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013017" y="24258411"/>
            <a:ext cx="21234767" cy="28343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270"/>
              </a:lnSpc>
            </a:pPr>
            <a:r>
              <a:rPr lang="en-US" sz="19884" spc="1928">
                <a:solidFill>
                  <a:srgbClr val="DF221F"/>
                </a:solidFill>
                <a:latin typeface="Brittany"/>
                <a:ea typeface="Brittany"/>
                <a:cs typeface="Brittany"/>
                <a:sym typeface="Brittany"/>
              </a:rPr>
              <a:t>Bri</a:t>
            </a:r>
            <a:r>
              <a:rPr lang="en-US" sz="19884" spc="1928">
                <a:solidFill>
                  <a:srgbClr val="DF221F"/>
                </a:solidFill>
                <a:latin typeface="Brittany"/>
                <a:ea typeface="Brittany"/>
                <a:cs typeface="Brittany"/>
                <a:sym typeface="Brittany"/>
              </a:rPr>
              <a:t>dal Shower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518507" y="6722278"/>
            <a:ext cx="10223785" cy="12464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295"/>
              </a:lnSpc>
            </a:pPr>
            <a:r>
              <a:rPr lang="en-US" sz="7353" spc="794">
                <a:solidFill>
                  <a:srgbClr val="DF221F"/>
                </a:solidFill>
                <a:latin typeface="Montserrat"/>
                <a:ea typeface="Montserrat"/>
                <a:cs typeface="Montserrat"/>
                <a:sym typeface="Montserrat"/>
              </a:rPr>
              <a:t>WELCOME TO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328256" y="19300375"/>
            <a:ext cx="20604288" cy="4805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367"/>
              </a:lnSpc>
            </a:pPr>
            <a:r>
              <a:rPr lang="en-US" sz="28119">
                <a:solidFill>
                  <a:srgbClr val="DF221F"/>
                </a:solidFill>
                <a:latin typeface="TAN Garland"/>
                <a:ea typeface="TAN Garland"/>
                <a:cs typeface="TAN Garland"/>
                <a:sym typeface="TAN Garland"/>
              </a:rPr>
              <a:t>OLIVIA'S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25247783" y="20473335"/>
            <a:ext cx="2452056" cy="3632676"/>
          </a:xfrm>
          <a:custGeom>
            <a:avLst/>
            <a:gdLst/>
            <a:ahLst/>
            <a:cxnLst/>
            <a:rect r="r" b="b" t="t" l="l"/>
            <a:pathLst>
              <a:path h="3632676" w="2452056">
                <a:moveTo>
                  <a:pt x="0" y="0"/>
                </a:moveTo>
                <a:lnTo>
                  <a:pt x="2452057" y="0"/>
                </a:lnTo>
                <a:lnTo>
                  <a:pt x="2452057" y="3632676"/>
                </a:lnTo>
                <a:lnTo>
                  <a:pt x="0" y="3632676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700052" y="23393476"/>
            <a:ext cx="1981168" cy="2935064"/>
          </a:xfrm>
          <a:custGeom>
            <a:avLst/>
            <a:gdLst/>
            <a:ahLst/>
            <a:cxnLst/>
            <a:rect r="r" b="b" t="t" l="l"/>
            <a:pathLst>
              <a:path h="2935064" w="1981168">
                <a:moveTo>
                  <a:pt x="0" y="0"/>
                </a:moveTo>
                <a:lnTo>
                  <a:pt x="1981168" y="0"/>
                </a:lnTo>
                <a:lnTo>
                  <a:pt x="1981168" y="2935064"/>
                </a:lnTo>
                <a:lnTo>
                  <a:pt x="0" y="2935064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20636695" y="5388096"/>
            <a:ext cx="1981168" cy="2935064"/>
          </a:xfrm>
          <a:custGeom>
            <a:avLst/>
            <a:gdLst/>
            <a:ahLst/>
            <a:cxnLst/>
            <a:rect r="r" b="b" t="t" l="l"/>
            <a:pathLst>
              <a:path h="2935064" w="1981168">
                <a:moveTo>
                  <a:pt x="0" y="0"/>
                </a:moveTo>
                <a:lnTo>
                  <a:pt x="1981168" y="0"/>
                </a:lnTo>
                <a:lnTo>
                  <a:pt x="1981168" y="2935064"/>
                </a:lnTo>
                <a:lnTo>
                  <a:pt x="0" y="2935064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DAGyZQoKmv4</dc:identifier>
  <dcterms:modified xsi:type="dcterms:W3CDTF">2011-08-01T06:04:30Z</dcterms:modified>
  <cp:revision>1</cp:revision>
  <dc:title>Red And Pink Minimalist Bridal Shower Welcome Flyer (32 x 48 英寸)</dc:title>
</cp:coreProperties>
</file>